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2254" autoAdjust="0"/>
  </p:normalViewPr>
  <p:slideViewPr>
    <p:cSldViewPr snapToGrid="0" snapToObjects="1">
      <p:cViewPr varScale="1">
        <p:scale>
          <a:sx n="138" d="100"/>
          <a:sy n="138" d="100"/>
        </p:scale>
        <p:origin x="648"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10/29/21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0.jpeg"/><Relationship Id="rId3" Type="http://schemas.openxmlformats.org/officeDocument/2006/relationships/image" Target="../media/image78.png"/><Relationship Id="rId7" Type="http://schemas.openxmlformats.org/officeDocument/2006/relationships/image" Target="../media/image144.png"/><Relationship Id="rId12" Type="http://schemas.openxmlformats.org/officeDocument/2006/relationships/image" Target="../media/image125.png"/><Relationship Id="rId2" Type="http://schemas.openxmlformats.org/officeDocument/2006/relationships/notesSlide" Target="../notesSlides/notesSlide15.xml"/><Relationship Id="rId16" Type="http://schemas.openxmlformats.org/officeDocument/2006/relationships/image" Target="../media/image124.pn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5" Type="http://schemas.openxmlformats.org/officeDocument/2006/relationships/image" Target="../media/image134.png"/><Relationship Id="rId10"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2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480211558"/>
              </p:ext>
            </p:extLst>
          </p:nvPr>
        </p:nvGraphicFramePr>
        <p:xfrm>
          <a:off x="172311" y="1541377"/>
          <a:ext cx="2622094" cy="2402388"/>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659" y="1727166"/>
            <a:ext cx="5929731" cy="5027798"/>
          </a:xfrm>
          <a:prstGeom prst="rect">
            <a:avLst/>
          </a:prstGeom>
          <a:noFill/>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99892" y="5834218"/>
            <a:ext cx="715865" cy="600859"/>
          </a:xfrm>
          <a:prstGeom prst="rect">
            <a:avLst/>
          </a:prstGeom>
          <a:noFill/>
          <a:ln>
            <a:noFill/>
          </a:ln>
        </p:spPr>
      </p:pic>
      <p:sp>
        <p:nvSpPr>
          <p:cNvPr id="630" name="Google Shape;630;p68"/>
          <p:cNvSpPr/>
          <p:nvPr/>
        </p:nvSpPr>
        <p:spPr>
          <a:xfrm>
            <a:off x="455681" y="472073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39081" y="4720717"/>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404105" y="5857684"/>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18785" y="3952369"/>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167281" y="412738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52" y="594044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联通语义的系统代数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20757" y="594044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7080" y="5872225"/>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36466" y="5909272"/>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5986" y="3939933"/>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33222</TotalTime>
  <Words>4423</Words>
  <Application>Microsoft Macintosh PowerPoint</Application>
  <PresentationFormat>Custom</PresentationFormat>
  <Paragraphs>637</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 wikipedia: Representable Functor</vt:lpstr>
      <vt:lpstr>代数元语言（AoS）和DevOps的结合</vt:lpstr>
      <vt:lpstr>PowerPoint Presentation</vt:lpstr>
      <vt:lpstr>系统代数(AoS)</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3021</cp:revision>
  <dcterms:created xsi:type="dcterms:W3CDTF">2019-11-04T08:46:32Z</dcterms:created>
  <dcterms:modified xsi:type="dcterms:W3CDTF">2021-10-29T07:02:51Z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